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7.jpg" ContentType="image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3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CDBF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69328-D4DD-4EC5-8366-6A0DE1C73166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4" csCatId="colorful" phldr="1"/>
      <dgm:spPr/>
    </dgm:pt>
    <dgm:pt modelId="{A903D64F-643B-48CC-A456-0C5AE9B61C1A}">
      <dgm:prSet phldrT="[Szöveg]"/>
      <dgm:spPr>
        <a:ln>
          <a:solidFill>
            <a:srgbClr val="FFFFFF"/>
          </a:solidFill>
        </a:ln>
      </dgm:spPr>
      <dgm:t>
        <a:bodyPr>
          <a:scene3d>
            <a:camera prst="orthographicFront"/>
            <a:lightRig rig="threePt" dir="t"/>
          </a:scene3d>
          <a:sp3d extrusionH="57150">
            <a:bevelT w="38100" h="38100"/>
          </a:sp3d>
        </a:bodyPr>
        <a:lstStyle/>
        <a:p>
          <a:r>
            <a:rPr lang="hu-HU" b="1" dirty="0" err="1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MoodBooster</a:t>
          </a:r>
          <a:r>
            <a:rPr lang="hu-HU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 </a:t>
          </a:r>
          <a:r>
            <a:rPr lang="hu-HU" b="1" dirty="0" err="1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pitch</a:t>
          </a:r>
          <a:r>
            <a:rPr lang="hu-HU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 </a:t>
          </a:r>
        </a:p>
        <a:p>
          <a:r>
            <a:rPr lang="hu-HU" b="1" dirty="0" err="1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by</a:t>
          </a:r>
          <a:r>
            <a:rPr lang="hu-HU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 Kinga Pósán</a:t>
          </a:r>
        </a:p>
      </dgm:t>
    </dgm:pt>
    <dgm:pt modelId="{02037E69-1490-4F7C-A2AE-8F36E28ABC86}" type="parTrans" cxnId="{498B1DDA-8F8F-4F67-9D0F-3EECECCB9C0B}">
      <dgm:prSet/>
      <dgm:spPr/>
      <dgm:t>
        <a:bodyPr/>
        <a:lstStyle/>
        <a:p>
          <a:endParaRPr lang="hu-HU"/>
        </a:p>
      </dgm:t>
    </dgm:pt>
    <dgm:pt modelId="{580E3215-3C3A-478B-99DF-12F128FD915A}" type="sibTrans" cxnId="{498B1DDA-8F8F-4F67-9D0F-3EECECCB9C0B}">
      <dgm:prSet/>
      <dgm:spPr/>
      <dgm:t>
        <a:bodyPr/>
        <a:lstStyle/>
        <a:p>
          <a:endParaRPr lang="hu-HU"/>
        </a:p>
      </dgm:t>
    </dgm:pt>
    <dgm:pt modelId="{19AF458A-9376-455C-B137-8CA7123BFC03}" type="pres">
      <dgm:prSet presAssocID="{07E69328-D4DD-4EC5-8366-6A0DE1C73166}" presName="diagram" presStyleCnt="0">
        <dgm:presLayoutVars>
          <dgm:dir/>
        </dgm:presLayoutVars>
      </dgm:prSet>
      <dgm:spPr/>
    </dgm:pt>
    <dgm:pt modelId="{1CC72D03-029A-4FB4-8973-9A4A49F11363}" type="pres">
      <dgm:prSet presAssocID="{A903D64F-643B-48CC-A456-0C5AE9B61C1A}" presName="composite" presStyleCnt="0"/>
      <dgm:spPr/>
    </dgm:pt>
    <dgm:pt modelId="{1D690F6F-7EBC-46E0-A26E-E17FE7139DC3}" type="pres">
      <dgm:prSet presAssocID="{A903D64F-643B-48CC-A456-0C5AE9B61C1A}" presName="Image" presStyleLbl="bgShp" presStyleIdx="0" presStyleCnt="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7902444-BDE8-4CF0-8B69-DF7967DB610C}" type="pres">
      <dgm:prSet presAssocID="{A903D64F-643B-48CC-A456-0C5AE9B61C1A}" presName="Parent" presStyleLbl="node0" presStyleIdx="0" presStyleCnt="1" custLinFactNeighborX="23594" custLinFactNeighborY="-22066">
        <dgm:presLayoutVars>
          <dgm:bulletEnabled val="1"/>
        </dgm:presLayoutVars>
      </dgm:prSet>
      <dgm:spPr>
        <a:prstGeom prst="ribbon">
          <a:avLst/>
        </a:prstGeom>
      </dgm:spPr>
    </dgm:pt>
  </dgm:ptLst>
  <dgm:cxnLst>
    <dgm:cxn modelId="{D4D1EA91-D85E-4FF1-AD01-03E940EF7E24}" type="presOf" srcId="{07E69328-D4DD-4EC5-8366-6A0DE1C73166}" destId="{19AF458A-9376-455C-B137-8CA7123BFC03}" srcOrd="0" destOrd="0" presId="urn:microsoft.com/office/officeart/2008/layout/BendingPictureCaption"/>
    <dgm:cxn modelId="{498B1DDA-8F8F-4F67-9D0F-3EECECCB9C0B}" srcId="{07E69328-D4DD-4EC5-8366-6A0DE1C73166}" destId="{A903D64F-643B-48CC-A456-0C5AE9B61C1A}" srcOrd="0" destOrd="0" parTransId="{02037E69-1490-4F7C-A2AE-8F36E28ABC86}" sibTransId="{580E3215-3C3A-478B-99DF-12F128FD915A}"/>
    <dgm:cxn modelId="{67E10EE8-CACD-4EB0-9B06-DE5A9F294924}" type="presOf" srcId="{A903D64F-643B-48CC-A456-0C5AE9B61C1A}" destId="{C7902444-BDE8-4CF0-8B69-DF7967DB610C}" srcOrd="0" destOrd="0" presId="urn:microsoft.com/office/officeart/2008/layout/BendingPictureCaption"/>
    <dgm:cxn modelId="{F1D26F39-EC46-49FE-B164-BE1988AA31A2}" type="presParOf" srcId="{19AF458A-9376-455C-B137-8CA7123BFC03}" destId="{1CC72D03-029A-4FB4-8973-9A4A49F11363}" srcOrd="0" destOrd="0" presId="urn:microsoft.com/office/officeart/2008/layout/BendingPictureCaption"/>
    <dgm:cxn modelId="{DDD8BC9C-AFE6-4A96-BA55-CEC9955CC704}" type="presParOf" srcId="{1CC72D03-029A-4FB4-8973-9A4A49F11363}" destId="{1D690F6F-7EBC-46E0-A26E-E17FE7139DC3}" srcOrd="0" destOrd="0" presId="urn:microsoft.com/office/officeart/2008/layout/BendingPictureCaption"/>
    <dgm:cxn modelId="{B6F7B857-FE6C-4C83-817B-035B96C12613}" type="presParOf" srcId="{1CC72D03-029A-4FB4-8973-9A4A49F11363}" destId="{C7902444-BDE8-4CF0-8B69-DF7967DB610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BFB94-6837-4933-A25F-7FF64C632DF0}" type="doc">
      <dgm:prSet loTypeId="urn:microsoft.com/office/officeart/2008/layout/HexagonCluster" loCatId="picture" qsTypeId="urn:microsoft.com/office/officeart/2005/8/quickstyle/3d3" qsCatId="3D" csTypeId="urn:microsoft.com/office/officeart/2005/8/colors/accent3_2" csCatId="accent3" phldr="1"/>
      <dgm:spPr/>
    </dgm:pt>
    <dgm:pt modelId="{95249488-5470-4CEB-8F4D-14272CC9DA03}">
      <dgm:prSet phldrT="[Szöveg]"/>
      <dgm:spPr>
        <a:blipFill dpi="0"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hu-HU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B47DEC3-743C-44BF-885A-325F940D7CBA}" type="sibTrans" cxnId="{2FD03DBF-108E-459A-8A99-41997ED97F81}">
      <dgm:prSet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hu-HU"/>
        </a:p>
      </dgm:t>
    </dgm:pt>
    <dgm:pt modelId="{25CCD7C6-863B-4AB6-8F92-6926E109A9AD}" type="parTrans" cxnId="{2FD03DBF-108E-459A-8A99-41997ED97F81}">
      <dgm:prSet/>
      <dgm:spPr/>
      <dgm:t>
        <a:bodyPr/>
        <a:lstStyle/>
        <a:p>
          <a:endParaRPr lang="hu-HU"/>
        </a:p>
      </dgm:t>
    </dgm:pt>
    <dgm:pt modelId="{1AED673B-6F45-4C68-BAF2-7BD7B11DC4B7}" type="pres">
      <dgm:prSet presAssocID="{5F2BFB94-6837-4933-A25F-7FF64C632DF0}" presName="Name0" presStyleCnt="0">
        <dgm:presLayoutVars>
          <dgm:chMax val="21"/>
          <dgm:chPref val="21"/>
        </dgm:presLayoutVars>
      </dgm:prSet>
      <dgm:spPr/>
    </dgm:pt>
    <dgm:pt modelId="{7060D1DA-BDC9-48DE-971D-07D3CD48DA9C}" type="pres">
      <dgm:prSet presAssocID="{95249488-5470-4CEB-8F4D-14272CC9DA03}" presName="text1" presStyleCnt="0"/>
      <dgm:spPr/>
    </dgm:pt>
    <dgm:pt modelId="{10A9BD5C-9D62-46C1-BFF0-1F2CCC70B066}" type="pres">
      <dgm:prSet presAssocID="{95249488-5470-4CEB-8F4D-14272CC9DA03}" presName="textRepeatNode" presStyleLbl="alignNode1" presStyleIdx="0" presStyleCnt="1" custScaleX="96393" custScaleY="88190" custLinFactNeighborX="1780" custLinFactNeighborY="-2387">
        <dgm:presLayoutVars>
          <dgm:chMax val="0"/>
          <dgm:chPref val="0"/>
          <dgm:bulletEnabled val="1"/>
        </dgm:presLayoutVars>
      </dgm:prSet>
      <dgm:spPr/>
    </dgm:pt>
    <dgm:pt modelId="{FADEC29B-3FA8-4966-BB60-8314E09D45D5}" type="pres">
      <dgm:prSet presAssocID="{95249488-5470-4CEB-8F4D-14272CC9DA03}" presName="textaccent1" presStyleCnt="0"/>
      <dgm:spPr/>
    </dgm:pt>
    <dgm:pt modelId="{DB9B31C3-FA8E-4995-A191-3F765CF30AB6}" type="pres">
      <dgm:prSet presAssocID="{95249488-5470-4CEB-8F4D-14272CC9DA03}" presName="accentRepeatNode" presStyleLbl="solidAlignAcc1" presStyleIdx="0" presStyleCnt="2" custLinFactX="-925" custLinFactY="32122" custLinFactNeighborX="-100000" custLinFactNeighborY="1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B16B0EEB-380B-457B-B71E-59A6BF3C0466}" type="pres">
      <dgm:prSet presAssocID="{5B47DEC3-743C-44BF-885A-325F940D7CBA}" presName="image1" presStyleCnt="0"/>
      <dgm:spPr/>
    </dgm:pt>
    <dgm:pt modelId="{338ED226-BA3B-4552-99C5-601D5267BFFB}" type="pres">
      <dgm:prSet presAssocID="{5B47DEC3-743C-44BF-885A-325F940D7CBA}" presName="imageRepeatNode" presStyleLbl="alignAcc1" presStyleIdx="0" presStyleCnt="1" custScaleX="96260" custScaleY="88217" custLinFactNeighborX="-1968" custLinFactNeighborY="0"/>
      <dgm:spPr/>
    </dgm:pt>
    <dgm:pt modelId="{EDD06BB4-7666-4087-9171-419F53CD56C8}" type="pres">
      <dgm:prSet presAssocID="{5B47DEC3-743C-44BF-885A-325F940D7CBA}" presName="imageaccent1" presStyleCnt="0"/>
      <dgm:spPr/>
    </dgm:pt>
    <dgm:pt modelId="{2FB85467-B7E1-40E6-926A-726075DF3234}" type="pres">
      <dgm:prSet presAssocID="{5B47DEC3-743C-44BF-885A-325F940D7CBA}" presName="accentRepeatNode" presStyleLbl="solidAlignAcc1" presStyleIdx="1" presStyleCnt="2" custLinFactY="100000" custLinFactNeighborX="-78643" custLinFactNeighborY="132352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</dgm:ptLst>
  <dgm:cxnLst>
    <dgm:cxn modelId="{8D92FC35-907C-4CB8-9A4B-F40BB7CBADCC}" type="presOf" srcId="{5B47DEC3-743C-44BF-885A-325F940D7CBA}" destId="{338ED226-BA3B-4552-99C5-601D5267BFFB}" srcOrd="0" destOrd="0" presId="urn:microsoft.com/office/officeart/2008/layout/HexagonCluster"/>
    <dgm:cxn modelId="{2FD03DBF-108E-459A-8A99-41997ED97F81}" srcId="{5F2BFB94-6837-4933-A25F-7FF64C632DF0}" destId="{95249488-5470-4CEB-8F4D-14272CC9DA03}" srcOrd="0" destOrd="0" parTransId="{25CCD7C6-863B-4AB6-8F92-6926E109A9AD}" sibTransId="{5B47DEC3-743C-44BF-885A-325F940D7CBA}"/>
    <dgm:cxn modelId="{080441D2-A224-417C-AC76-41D6BC9CA0CE}" type="presOf" srcId="{5F2BFB94-6837-4933-A25F-7FF64C632DF0}" destId="{1AED673B-6F45-4C68-BAF2-7BD7B11DC4B7}" srcOrd="0" destOrd="0" presId="urn:microsoft.com/office/officeart/2008/layout/HexagonCluster"/>
    <dgm:cxn modelId="{082E60DB-68E0-43AC-B9B2-DC6A51A805CE}" type="presOf" srcId="{95249488-5470-4CEB-8F4D-14272CC9DA03}" destId="{10A9BD5C-9D62-46C1-BFF0-1F2CCC70B066}" srcOrd="0" destOrd="0" presId="urn:microsoft.com/office/officeart/2008/layout/HexagonCluster"/>
    <dgm:cxn modelId="{21FEEDF9-C468-4776-BFD9-619901D36DDC}" type="presParOf" srcId="{1AED673B-6F45-4C68-BAF2-7BD7B11DC4B7}" destId="{7060D1DA-BDC9-48DE-971D-07D3CD48DA9C}" srcOrd="0" destOrd="0" presId="urn:microsoft.com/office/officeart/2008/layout/HexagonCluster"/>
    <dgm:cxn modelId="{311E3FA3-FCEE-423D-9C96-B5310202B9CF}" type="presParOf" srcId="{7060D1DA-BDC9-48DE-971D-07D3CD48DA9C}" destId="{10A9BD5C-9D62-46C1-BFF0-1F2CCC70B066}" srcOrd="0" destOrd="0" presId="urn:microsoft.com/office/officeart/2008/layout/HexagonCluster"/>
    <dgm:cxn modelId="{19C8A97B-442A-476A-9909-B3988D6DD593}" type="presParOf" srcId="{1AED673B-6F45-4C68-BAF2-7BD7B11DC4B7}" destId="{FADEC29B-3FA8-4966-BB60-8314E09D45D5}" srcOrd="1" destOrd="0" presId="urn:microsoft.com/office/officeart/2008/layout/HexagonCluster"/>
    <dgm:cxn modelId="{98C393E0-5A81-4A08-AC84-4EBDB5F7ED4A}" type="presParOf" srcId="{FADEC29B-3FA8-4966-BB60-8314E09D45D5}" destId="{DB9B31C3-FA8E-4995-A191-3F765CF30AB6}" srcOrd="0" destOrd="0" presId="urn:microsoft.com/office/officeart/2008/layout/HexagonCluster"/>
    <dgm:cxn modelId="{7C211416-4EB7-43B2-9641-8A48D18D4AE2}" type="presParOf" srcId="{1AED673B-6F45-4C68-BAF2-7BD7B11DC4B7}" destId="{B16B0EEB-380B-457B-B71E-59A6BF3C0466}" srcOrd="2" destOrd="0" presId="urn:microsoft.com/office/officeart/2008/layout/HexagonCluster"/>
    <dgm:cxn modelId="{B6EFD7AE-29F5-47E0-B185-9C0E0089BE61}" type="presParOf" srcId="{B16B0EEB-380B-457B-B71E-59A6BF3C0466}" destId="{338ED226-BA3B-4552-99C5-601D5267BFFB}" srcOrd="0" destOrd="0" presId="urn:microsoft.com/office/officeart/2008/layout/HexagonCluster"/>
    <dgm:cxn modelId="{2F761A02-1434-4434-885C-7813DE3DA851}" type="presParOf" srcId="{1AED673B-6F45-4C68-BAF2-7BD7B11DC4B7}" destId="{EDD06BB4-7666-4087-9171-419F53CD56C8}" srcOrd="3" destOrd="0" presId="urn:microsoft.com/office/officeart/2008/layout/HexagonCluster"/>
    <dgm:cxn modelId="{CEE0955A-DCA1-40FB-B68F-435CBC9F2296}" type="presParOf" srcId="{EDD06BB4-7666-4087-9171-419F53CD56C8}" destId="{2FB85467-B7E1-40E6-926A-726075DF3234}" srcOrd="0" destOrd="0" presId="urn:microsoft.com/office/officeart/2008/layout/HexagonCluster"/>
  </dgm:cxnLst>
  <dgm:bg>
    <a:solidFill>
      <a:srgbClr val="A5A5A5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90F6F-7EBC-46E0-A26E-E17FE7139DC3}">
      <dsp:nvSpPr>
        <dsp:cNvPr id="0" name=""/>
        <dsp:cNvSpPr/>
      </dsp:nvSpPr>
      <dsp:spPr>
        <a:xfrm>
          <a:off x="651509" y="0"/>
          <a:ext cx="8444941" cy="624078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02444-BDE8-4CF0-8B69-DF7967DB610C}">
      <dsp:nvSpPr>
        <dsp:cNvPr id="0" name=""/>
        <dsp:cNvSpPr/>
      </dsp:nvSpPr>
      <dsp:spPr>
        <a:xfrm>
          <a:off x="3009976" y="4723321"/>
          <a:ext cx="7277023" cy="1748790"/>
        </a:xfrm>
        <a:prstGeom prst="ribb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  <a:scene3d>
            <a:camera prst="orthographicFront"/>
            <a:lightRig rig="threePt" dir="t"/>
          </a:scene3d>
          <a:sp3d extrusionH="57150">
            <a:bevelT w="38100" h="38100"/>
          </a:sp3d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hu-HU" sz="3400" b="1" kern="1200" dirty="0" err="1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MoodBooster</a:t>
          </a:r>
          <a:r>
            <a:rPr lang="hu-HU" sz="3400" b="1" kern="1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 </a:t>
          </a:r>
          <a:r>
            <a:rPr lang="hu-HU" sz="3400" b="1" kern="1200" dirty="0" err="1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pitch</a:t>
          </a:r>
          <a:r>
            <a:rPr lang="hu-HU" sz="3400" b="1" kern="1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 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hu-HU" sz="3400" b="1" kern="1200" dirty="0" err="1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by</a:t>
          </a:r>
          <a:r>
            <a:rPr lang="hu-HU" sz="3400" b="1" kern="1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rPr>
            <a:t> Kinga Pósán</a:t>
          </a:r>
        </a:p>
      </dsp:txBody>
      <dsp:txXfrm>
        <a:off x="4829232" y="5014792"/>
        <a:ext cx="3638511" cy="1457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9BD5C-9D62-46C1-BFF0-1F2CCC70B066}">
      <dsp:nvSpPr>
        <dsp:cNvPr id="0" name=""/>
        <dsp:cNvSpPr/>
      </dsp:nvSpPr>
      <dsp:spPr>
        <a:xfrm>
          <a:off x="5780223" y="2994627"/>
          <a:ext cx="5939992" cy="4679997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6500" b="1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65222" y="3691899"/>
        <a:ext cx="4169994" cy="3285453"/>
      </dsp:txXfrm>
    </dsp:sp>
    <dsp:sp modelId="{DB9B31C3-FA8E-4995-A191-3F765CF30AB6}">
      <dsp:nvSpPr>
        <dsp:cNvPr id="0" name=""/>
        <dsp:cNvSpPr/>
      </dsp:nvSpPr>
      <dsp:spPr>
        <a:xfrm>
          <a:off x="4976475" y="5971467"/>
          <a:ext cx="719212" cy="620740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338ED226-BA3B-4552-99C5-601D5267BFFB}">
      <dsp:nvSpPr>
        <dsp:cNvPr id="0" name=""/>
        <dsp:cNvSpPr/>
      </dsp:nvSpPr>
      <dsp:spPr>
        <a:xfrm>
          <a:off x="460353" y="312955"/>
          <a:ext cx="5924212" cy="467999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85467-B7E1-40E6-926A-726075DF3234}">
      <dsp:nvSpPr>
        <dsp:cNvPr id="0" name=""/>
        <dsp:cNvSpPr/>
      </dsp:nvSpPr>
      <dsp:spPr>
        <a:xfrm>
          <a:off x="4067479" y="6013466"/>
          <a:ext cx="719212" cy="620740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71334-6497-5B52-7D23-0F40DA24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9475EF3-C74C-3DD2-802B-0E376A7DB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07AA237-6DBA-9A2B-9A5E-326F6BCE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D2DDBD-D900-416A-8C6B-BEB608C1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A1C323-99BF-BE77-3513-679ED060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352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591374-00A7-812E-8E7D-FADDBEAB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9AFDA5C-2810-391F-80AE-3205929DD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20200C-237C-CFC1-AAE5-7CBD61EF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07093C0-0452-8DC6-C6AB-D77E17EA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982DEEE-399E-D216-3FDD-8CB02945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368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5F3A4D6-C752-63AA-00AA-D3437B052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5087838-95D5-B19D-0378-CC18AC613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CDDB64-29FB-161B-8052-B8ACB84D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6776BEF-0FC7-BB75-D078-C3412123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7A0312C-CF8D-CC83-2721-15BE839E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119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6B346A-D24B-6B60-E1C4-D4396FCC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F4387B-5006-6B1D-E261-F20D8199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4CBFA7D-48BA-6522-F023-52477B4A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A4DCA5-23AF-2236-5FFC-DC5DD810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9D4DE5-85DC-A02E-924E-B59A1547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51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A6A2DC-BE82-5327-9832-65C109F9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22F945A-FF37-BEEA-1CBE-92817C313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CE7454-86D8-56D9-B931-6D50C9C3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1EA48E9-111D-F7F0-EB30-79359019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665903-E3FD-650C-8CB2-94621746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73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11DC1-BB5A-3210-FAB2-F6B54A95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EC026-AD5F-8650-D515-B9A300C38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404D523-6C8A-6FBC-40A6-FA2097CA8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04BD8D2-F70A-7DCC-B9EF-12D20DB6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F07AB89-88F4-4082-78EC-3F56D49E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8DD760C-ADC8-A871-A068-1167663F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398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A7C027-2AE7-D17B-2E1C-BFC0E208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4F9F1D0-32CA-3787-5B7C-612E7E294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32ACB0B-E90D-2437-C3D8-0F9C59BFA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D31EDA6-EBB9-B855-8DEC-E96556F62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62A0B37-BBC7-A6A9-459C-F20E78878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CA65E00-B7FD-29F0-7447-B2980ED8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BE6BC92-1A51-4FD5-A40D-F6FC2A15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84E62B8-0B31-0460-329B-B6C572E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079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308FA0-2590-9EE0-E5A6-D739202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494A761-DD24-383F-2F19-8CBB1C38F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5BCE9F2-9530-DFEF-A62E-DC448FFD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7045E74-1CC6-B491-E014-B6C55FC4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971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7560493-EEE8-38E6-A1A9-635AF9C5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FA01749-5D2F-C5A5-D143-8F83E1CD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70363C-9665-9602-442E-D8D55D8C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052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1077DD-B786-E13A-0E9D-4016E12F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B17F8B-6BBB-1546-DF3C-F3CF68980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FB2F4DD-C4FF-7345-4FE1-1DB247B8C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8869139-825B-28BE-4921-B9713031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6D652F-A27A-0B03-2041-DB1601E5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7ACF4C4-70E3-BF3E-CE54-FADC068E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435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5472CD-9DB0-942B-40B3-89192CA2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30B0754-14F6-DCC3-EAB8-85D7AFFCE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A9ED317-D107-FF8F-AB2E-C397F847D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A1616DD-A325-4A75-C9E6-CF1F840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180E5FA-B4BB-6DE8-A640-6C93154AB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F16CB6A-358C-2325-3D81-3D570AB5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127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A34DB1F-0D09-EADA-644A-59F58B4A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01F2CC-183D-8851-EA39-D10CCE41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F403A7-8252-C7F6-4141-E2E507AAD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1246-297B-48BE-93A6-CFCB272C09E6}" type="datetimeFigureOut">
              <a:rPr lang="hu-HU" smtClean="0"/>
              <a:t>2023. 08. 24.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43BCEC-2660-9609-C530-7310A7CD3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D34E98-EAE4-7BF0-3107-A990FA6B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EF4CA-C59F-4F95-9386-B39ABC6AB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26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37CBCB7-3C78-CF49-7BA4-415599223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173830"/>
              </p:ext>
            </p:extLst>
          </p:nvPr>
        </p:nvGraphicFramePr>
        <p:xfrm>
          <a:off x="952500" y="0"/>
          <a:ext cx="10287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826375"/>
      </p:ext>
    </p:extLst>
  </p:cSld>
  <p:clrMapOvr>
    <a:masterClrMapping/>
  </p:clrMapOvr>
  <p:transition spd="med" advTm="20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yíl: felfelé mutató 3">
            <a:extLst>
              <a:ext uri="{FF2B5EF4-FFF2-40B4-BE49-F238E27FC236}">
                <a16:creationId xmlns:a16="http://schemas.microsoft.com/office/drawing/2014/main" id="{03CF0512-15FC-AA66-9344-D484C0EC76C4}"/>
              </a:ext>
            </a:extLst>
          </p:cNvPr>
          <p:cNvSpPr/>
          <p:nvPr/>
        </p:nvSpPr>
        <p:spPr>
          <a:xfrm>
            <a:off x="3563008" y="4183118"/>
            <a:ext cx="536026" cy="1545020"/>
          </a:xfrm>
          <a:prstGeom prst="upArrow">
            <a:avLst/>
          </a:prstGeom>
          <a:solidFill>
            <a:srgbClr val="CDBFD8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8E04274-2424-E39C-0605-560C895917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139" y="3089569"/>
            <a:ext cx="3351400" cy="3351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C884B41-4658-0213-0141-66544F8D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79" y="4179759"/>
            <a:ext cx="2929409" cy="2197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2649288"/>
      </p:ext>
    </p:extLst>
  </p:cSld>
  <p:clrMapOvr>
    <a:masterClrMapping/>
  </p:clrMapOvr>
  <p:transition spd="med" advTm="20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yíl: felfelé mutató 3">
            <a:extLst>
              <a:ext uri="{FF2B5EF4-FFF2-40B4-BE49-F238E27FC236}">
                <a16:creationId xmlns:a16="http://schemas.microsoft.com/office/drawing/2014/main" id="{2FED0DD3-AB9F-0DAB-5D89-ED07CA36A66A}"/>
              </a:ext>
            </a:extLst>
          </p:cNvPr>
          <p:cNvSpPr/>
          <p:nvPr/>
        </p:nvSpPr>
        <p:spPr>
          <a:xfrm>
            <a:off x="5917325" y="4214649"/>
            <a:ext cx="536026" cy="1545020"/>
          </a:xfrm>
          <a:prstGeom prst="upArrow">
            <a:avLst/>
          </a:prstGeom>
          <a:solidFill>
            <a:srgbClr val="CDBFD8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2890EDE-9D9E-9062-2A4E-C54FCA69E4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25" y="3728988"/>
            <a:ext cx="4061382" cy="270758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A3EFE19-18F2-38A1-233D-AA10C11819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663" y="3875579"/>
            <a:ext cx="4671709" cy="25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41"/>
      </p:ext>
    </p:extLst>
  </p:cSld>
  <p:clrMapOvr>
    <a:masterClrMapping/>
  </p:clrMapOvr>
  <p:transition spd="med" advTm="20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yíl: felfelé mutató 3">
            <a:extLst>
              <a:ext uri="{FF2B5EF4-FFF2-40B4-BE49-F238E27FC236}">
                <a16:creationId xmlns:a16="http://schemas.microsoft.com/office/drawing/2014/main" id="{7F8C35DC-DBE3-A380-C5B2-71045FC173CD}"/>
              </a:ext>
            </a:extLst>
          </p:cNvPr>
          <p:cNvSpPr/>
          <p:nvPr/>
        </p:nvSpPr>
        <p:spPr>
          <a:xfrm>
            <a:off x="8261132" y="4225159"/>
            <a:ext cx="536026" cy="1545020"/>
          </a:xfrm>
          <a:prstGeom prst="upArrow">
            <a:avLst/>
          </a:prstGeom>
          <a:solidFill>
            <a:srgbClr val="CDBFD8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A5A58E9-E2F6-1FB4-3CA2-B514D1CA15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17" y="4130879"/>
            <a:ext cx="2422758" cy="24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33664"/>
      </p:ext>
    </p:extLst>
  </p:cSld>
  <p:clrMapOvr>
    <a:masterClrMapping/>
  </p:clrMapOvr>
  <p:transition spd="med" advTm="20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yíl: felfelé mutató 3">
            <a:extLst>
              <a:ext uri="{FF2B5EF4-FFF2-40B4-BE49-F238E27FC236}">
                <a16:creationId xmlns:a16="http://schemas.microsoft.com/office/drawing/2014/main" id="{87DE161C-59B9-D78B-1DD4-0A4D7A1BF1E7}"/>
              </a:ext>
            </a:extLst>
          </p:cNvPr>
          <p:cNvSpPr/>
          <p:nvPr/>
        </p:nvSpPr>
        <p:spPr>
          <a:xfrm>
            <a:off x="10478815" y="4225159"/>
            <a:ext cx="536026" cy="1545020"/>
          </a:xfrm>
          <a:prstGeom prst="upArrow">
            <a:avLst/>
          </a:prstGeom>
          <a:solidFill>
            <a:srgbClr val="CDBFD8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5CBC61B-F0F5-39BB-123B-5FD05179B2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3491" y="4075498"/>
            <a:ext cx="1770204" cy="2722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73BC1B8-BD61-D00B-6EBA-D37B4CADAC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4697" y="4477510"/>
            <a:ext cx="1986320" cy="2320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D045887-2948-93B7-ACC5-1144BE6D64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880" y="4274228"/>
            <a:ext cx="2393345" cy="2325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99891EC-86DF-0366-8F5E-8FF07E6379E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05" y="3743073"/>
            <a:ext cx="2159409" cy="3055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0692644"/>
      </p:ext>
    </p:extLst>
  </p:cSld>
  <p:clrMapOvr>
    <a:masterClrMapping/>
  </p:clrMapOvr>
  <p:transition spd="med" advTm="20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25095"/>
      </p:ext>
    </p:extLst>
  </p:cSld>
  <p:clrMapOvr>
    <a:masterClrMapping/>
  </p:clrMapOvr>
  <p:transition spd="med" advTm="2000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582817"/>
      </p:ext>
    </p:extLst>
  </p:cSld>
  <p:clrMapOvr>
    <a:masterClrMapping/>
  </p:clrMapOvr>
  <p:transition spd="med" advTm="20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199891"/>
      </p:ext>
    </p:extLst>
  </p:cSld>
  <p:clrMapOvr>
    <a:masterClrMapping/>
  </p:clrMapOvr>
  <p:transition spd="med" advTm="20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434115"/>
      </p:ext>
    </p:extLst>
  </p:cSld>
  <p:clrMapOvr>
    <a:masterClrMapping/>
  </p:clrMapOvr>
  <p:transition spd="med" advTm="2000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490638"/>
      </p:ext>
    </p:extLst>
  </p:cSld>
  <p:clrMapOvr>
    <a:masterClrMapping/>
  </p:clrMapOvr>
  <p:transition spd="med" advTm="2000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C8C16D7-5F02-5A8E-DEC3-1DF3190BBCCC}"/>
              </a:ext>
            </a:extLst>
          </p:cNvPr>
          <p:cNvSpPr txBox="1"/>
          <p:nvPr/>
        </p:nvSpPr>
        <p:spPr>
          <a:xfrm>
            <a:off x="9070428" y="493985"/>
            <a:ext cx="2911364" cy="1754326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hu-HU" sz="3600" b="1" dirty="0" err="1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Thank</a:t>
            </a:r>
            <a:r>
              <a:rPr lang="hu-HU" sz="36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hu-HU" sz="3600" b="1" dirty="0" err="1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you</a:t>
            </a:r>
            <a:r>
              <a:rPr lang="hu-HU" sz="36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hu-HU" sz="3600" b="1" dirty="0" err="1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for</a:t>
            </a:r>
            <a:r>
              <a:rPr lang="hu-HU" sz="36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hu-HU" sz="3600" b="1" dirty="0" err="1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your</a:t>
            </a:r>
            <a:r>
              <a:rPr lang="hu-HU" sz="36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 </a:t>
            </a:r>
            <a:r>
              <a:rPr lang="hu-HU" sz="3600" b="1" dirty="0" err="1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attention</a:t>
            </a:r>
            <a:r>
              <a:rPr lang="hu-HU" sz="36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! </a:t>
            </a:r>
            <a:r>
              <a:rPr lang="hu-HU" sz="36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sym typeface="Wingdings" panose="05000000000000000000" pitchFamily="2" charset="2"/>
              </a:rPr>
              <a:t></a:t>
            </a:r>
            <a:endParaRPr lang="hu-HU" sz="3600" b="1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81339"/>
      </p:ext>
    </p:extLst>
  </p:cSld>
  <p:clrMapOvr>
    <a:masterClrMapping/>
  </p:clrMapOvr>
  <p:transition spd="med" advTm="20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BB8209E-F998-4226-F2B5-97E19BB5C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14" y="3429000"/>
            <a:ext cx="4063375" cy="30436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892202799"/>
      </p:ext>
    </p:extLst>
  </p:cSld>
  <p:clrMapOvr>
    <a:masterClrMapping/>
  </p:clrMapOvr>
  <p:transition spd="med" advTm="2000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467504"/>
      </p:ext>
    </p:extLst>
  </p:cSld>
  <p:clrMapOvr>
    <a:masterClrMapping/>
  </p:clrMapOvr>
  <p:transition spd="med" advTm="20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rtalom helye 12">
            <a:extLst>
              <a:ext uri="{FF2B5EF4-FFF2-40B4-BE49-F238E27FC236}">
                <a16:creationId xmlns:a16="http://schemas.microsoft.com/office/drawing/2014/main" id="{8066D7E6-6359-0A2D-4EE6-DDD6E4B552F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7895192"/>
              </p:ext>
            </p:extLst>
          </p:nvPr>
        </p:nvGraphicFramePr>
        <p:xfrm>
          <a:off x="0" y="-816633"/>
          <a:ext cx="12192000" cy="8114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4466881"/>
      </p:ext>
    </p:extLst>
  </p:cSld>
  <p:clrMapOvr>
    <a:masterClrMapping/>
  </p:clrMapOvr>
  <p:transition spd="med" advTm="20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90867"/>
      </p:ext>
    </p:extLst>
  </p:cSld>
  <p:clrMapOvr>
    <a:masterClrMapping/>
  </p:clrMapOvr>
  <p:transition spd="med" advTm="20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227957"/>
      </p:ext>
    </p:extLst>
  </p:cSld>
  <p:clrMapOvr>
    <a:masterClrMapping/>
  </p:clrMapOvr>
  <p:transition spd="med" advTm="20000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932286"/>
      </p:ext>
    </p:extLst>
  </p:cSld>
  <p:clrMapOvr>
    <a:masterClrMapping/>
  </p:clrMapOvr>
  <p:transition spd="med" advTm="20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 descr="Hangjegyek">
            <a:extLst>
              <a:ext uri="{FF2B5EF4-FFF2-40B4-BE49-F238E27FC236}">
                <a16:creationId xmlns:a16="http://schemas.microsoft.com/office/drawing/2014/main" id="{2E5939B6-690F-92A5-17BC-38AC327C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021" y="352324"/>
            <a:ext cx="914400" cy="914400"/>
          </a:xfrm>
          <a:prstGeom prst="rect">
            <a:avLst/>
          </a:prstGeom>
        </p:spPr>
      </p:pic>
      <p:pic>
        <p:nvPicPr>
          <p:cNvPr id="7" name="Ábra 6" descr="Csapó">
            <a:extLst>
              <a:ext uri="{FF2B5EF4-FFF2-40B4-BE49-F238E27FC236}">
                <a16:creationId xmlns:a16="http://schemas.microsoft.com/office/drawing/2014/main" id="{6BE7DC0B-6B25-6585-3564-3F8F030F8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821" y="1713413"/>
            <a:ext cx="914400" cy="914400"/>
          </a:xfrm>
          <a:prstGeom prst="rect">
            <a:avLst/>
          </a:prstGeom>
        </p:spPr>
      </p:pic>
      <p:pic>
        <p:nvPicPr>
          <p:cNvPr id="9" name="Ábra 8" descr="Pattogatott kukorica">
            <a:extLst>
              <a:ext uri="{FF2B5EF4-FFF2-40B4-BE49-F238E27FC236}">
                <a16:creationId xmlns:a16="http://schemas.microsoft.com/office/drawing/2014/main" id="{C0988902-B97F-623E-EB95-AF6E3CE38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0082" y="352324"/>
            <a:ext cx="914400" cy="914400"/>
          </a:xfrm>
          <a:prstGeom prst="rect">
            <a:avLst/>
          </a:prstGeom>
        </p:spPr>
      </p:pic>
      <p:pic>
        <p:nvPicPr>
          <p:cNvPr id="11" name="Ábra 10" descr="Számítógép">
            <a:extLst>
              <a:ext uri="{FF2B5EF4-FFF2-40B4-BE49-F238E27FC236}">
                <a16:creationId xmlns:a16="http://schemas.microsoft.com/office/drawing/2014/main" id="{40E62749-3A47-FDD1-EC13-B6D95CB81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9779" y="24799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32398"/>
      </p:ext>
    </p:extLst>
  </p:cSld>
  <p:clrMapOvr>
    <a:masterClrMapping/>
  </p:clrMapOvr>
  <p:transition spd="med" advTm="20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00829"/>
      </p:ext>
    </p:extLst>
  </p:cSld>
  <p:clrMapOvr>
    <a:masterClrMapping/>
  </p:clrMapOvr>
  <p:transition spd="med" advTm="20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yíl: felfelé mutató 3">
            <a:extLst>
              <a:ext uri="{FF2B5EF4-FFF2-40B4-BE49-F238E27FC236}">
                <a16:creationId xmlns:a16="http://schemas.microsoft.com/office/drawing/2014/main" id="{20DEABA2-8F03-F282-511D-AC4035DAA4B5}"/>
              </a:ext>
            </a:extLst>
          </p:cNvPr>
          <p:cNvSpPr/>
          <p:nvPr/>
        </p:nvSpPr>
        <p:spPr>
          <a:xfrm>
            <a:off x="1124608" y="4214649"/>
            <a:ext cx="536026" cy="1545020"/>
          </a:xfrm>
          <a:prstGeom prst="upArrow">
            <a:avLst/>
          </a:prstGeom>
          <a:solidFill>
            <a:srgbClr val="CDBFD8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A87CED8-70C9-0777-E1D7-2B2892F702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5439">
            <a:off x="7745568" y="4250578"/>
            <a:ext cx="4136761" cy="2326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3A128AC-B621-9971-71D7-71C2AB05E2B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338" y="4694634"/>
            <a:ext cx="2589139" cy="1986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3924378"/>
      </p:ext>
    </p:extLst>
  </p:cSld>
  <p:clrMapOvr>
    <a:masterClrMapping/>
  </p:clrMapOvr>
  <p:transition spd="med" advTm="20000">
    <p:pull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12</Words>
  <Application>Microsoft Office PowerPoint</Application>
  <PresentationFormat>Szélesvásznú</PresentationFormat>
  <Paragraphs>3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Pósán Kinga</dc:creator>
  <cp:lastModifiedBy>Pósán Kinga</cp:lastModifiedBy>
  <cp:revision>4</cp:revision>
  <dcterms:created xsi:type="dcterms:W3CDTF">2023-04-17T19:26:38Z</dcterms:created>
  <dcterms:modified xsi:type="dcterms:W3CDTF">2023-08-24T18:43:31Z</dcterms:modified>
</cp:coreProperties>
</file>